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8" r:id="rId2"/>
    <p:sldId id="256" r:id="rId3"/>
    <p:sldId id="266" r:id="rId4"/>
    <p:sldId id="267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EC703-32C1-40AD-B1FD-7CF365046B6B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9F335-9045-44C5-858B-22B37FAE4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23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9F335-9045-44C5-858B-22B37FAE43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CBF34CC-26B8-45DA-B4AA-9F3133F5827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9F0F377-971E-4C9B-92F3-D3F40A8AC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63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34CC-26B8-45DA-B4AA-9F3133F5827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F377-971E-4C9B-92F3-D3F40A8AC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95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34CC-26B8-45DA-B4AA-9F3133F5827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F377-971E-4C9B-92F3-D3F40A8AC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27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34CC-26B8-45DA-B4AA-9F3133F5827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F377-971E-4C9B-92F3-D3F40A8AC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70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34CC-26B8-45DA-B4AA-9F3133F5827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F377-971E-4C9B-92F3-D3F40A8AC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7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34CC-26B8-45DA-B4AA-9F3133F5827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F377-971E-4C9B-92F3-D3F40A8AC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0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34CC-26B8-45DA-B4AA-9F3133F5827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F377-971E-4C9B-92F3-D3F40A8AC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5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34CC-26B8-45DA-B4AA-9F3133F5827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F377-971E-4C9B-92F3-D3F40A8AC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18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34CC-26B8-45DA-B4AA-9F3133F5827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F377-971E-4C9B-92F3-D3F40A8AC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F34CC-26B8-45DA-B4AA-9F3133F5827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9F0F377-971E-4C9B-92F3-D3F40A8AC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8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CBF34CC-26B8-45DA-B4AA-9F3133F5827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9F0F377-971E-4C9B-92F3-D3F40A8AC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580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7CBF34CC-26B8-45DA-B4AA-9F3133F5827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9F0F377-971E-4C9B-92F3-D3F40A8AC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3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149" y="159899"/>
            <a:ext cx="10772775" cy="963507"/>
          </a:xfrm>
        </p:spPr>
        <p:txBody>
          <a:bodyPr/>
          <a:lstStyle/>
          <a:p>
            <a:r>
              <a:rPr lang="en-US" dirty="0" smtClean="0"/>
              <a:t>Warm – Up: Find the following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931048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26149" y="1332411"/>
                <a:ext cx="7354388" cy="784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149" y="1332411"/>
                <a:ext cx="7354388" cy="7847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877486" y="3535363"/>
            <a:ext cx="9470100" cy="3083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27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Exponential Growth &amp; Decay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0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an Exponential Function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3237" y="1529315"/>
                <a:ext cx="4178808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The general equation for an exponential GROWTH function is: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r>
                  <a:rPr lang="en-US" sz="2800" dirty="0" smtClean="0"/>
                  <a:t>a: </a:t>
                </a:r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 smtClean="0"/>
                  <a:t>If b&gt;1: </a:t>
                </a:r>
              </a:p>
              <a:p>
                <a:endParaRPr lang="en-US" sz="2800" dirty="0" smtClean="0"/>
              </a:p>
              <a:p>
                <a:r>
                  <a:rPr lang="en-US" sz="2800" dirty="0" smtClean="0"/>
                  <a:t>Then b: </a:t>
                </a:r>
              </a:p>
              <a:p>
                <a:endParaRPr lang="en-US" sz="2800" dirty="0" smtClean="0"/>
              </a:p>
              <a:p>
                <a:r>
                  <a:rPr lang="en-US" sz="2800" dirty="0" smtClean="0"/>
                  <a:t>and r: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37" y="1529315"/>
                <a:ext cx="4178808" cy="4832092"/>
              </a:xfrm>
              <a:prstGeom prst="rect">
                <a:avLst/>
              </a:prstGeom>
              <a:blipFill>
                <a:blip r:embed="rId2"/>
                <a:stretch>
                  <a:fillRect l="-2915" t="-1261" r="-4810" b="-26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96000" y="1529315"/>
                <a:ext cx="4178808" cy="51090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The general equation for an exponential DECAY function is: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r>
                  <a:rPr lang="en-US" sz="2800" dirty="0" smtClean="0"/>
                  <a:t>a: </a:t>
                </a:r>
              </a:p>
              <a:p>
                <a:endParaRPr lang="en-US" sz="2800" dirty="0" smtClean="0"/>
              </a:p>
              <a:p>
                <a:r>
                  <a:rPr lang="en-US" sz="2800" dirty="0" smtClean="0"/>
                  <a:t>If 0&lt;b&lt;1: </a:t>
                </a:r>
              </a:p>
              <a:p>
                <a:endParaRPr lang="en-US" sz="2800" dirty="0" smtClean="0"/>
              </a:p>
              <a:p>
                <a:r>
                  <a:rPr lang="en-US" sz="2800" dirty="0" smtClean="0"/>
                  <a:t>Then b: </a:t>
                </a:r>
              </a:p>
              <a:p>
                <a:endParaRPr lang="en-US" sz="2800" dirty="0" smtClean="0"/>
              </a:p>
              <a:p>
                <a:r>
                  <a:rPr lang="en-US" sz="2800" dirty="0" smtClean="0"/>
                  <a:t>and r: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529315"/>
                <a:ext cx="4178808" cy="5109091"/>
              </a:xfrm>
              <a:prstGeom prst="rect">
                <a:avLst/>
              </a:prstGeom>
              <a:blipFill>
                <a:blip r:embed="rId3"/>
                <a:stretch>
                  <a:fillRect l="-2915" t="-1193" r="-46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912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Examples:</a:t>
            </a:r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57224" y="1585090"/>
            <a:ext cx="10645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Identify the initial value, the growth or decay factor, and the growth or decay rate of the exponential function.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08760" y="2403398"/>
                <a:ext cx="235846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1.8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8760" y="2403398"/>
                <a:ext cx="2358466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107124" y="2436920"/>
                <a:ext cx="283936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0" dirty="0" smtClean="0"/>
                  <a:t>2.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=2.1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1.04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7124" y="2436920"/>
                <a:ext cx="2839367" cy="523220"/>
              </a:xfrm>
              <a:prstGeom prst="rect">
                <a:avLst/>
              </a:prstGeom>
              <a:blipFill>
                <a:blip r:embed="rId4"/>
                <a:stretch>
                  <a:fillRect l="-4506" t="-11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93192" y="3267872"/>
            <a:ext cx="323954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Growth or decay: </a:t>
            </a:r>
          </a:p>
          <a:p>
            <a:endParaRPr lang="en-US" sz="2400" dirty="0"/>
          </a:p>
          <a:p>
            <a:r>
              <a:rPr lang="en-US" sz="2400" dirty="0" smtClean="0"/>
              <a:t>Initial Value:</a:t>
            </a:r>
          </a:p>
          <a:p>
            <a:endParaRPr lang="en-US" sz="2400" dirty="0" smtClean="0"/>
          </a:p>
          <a:p>
            <a:r>
              <a:rPr lang="en-US" sz="2400" dirty="0" smtClean="0"/>
              <a:t>Growth or Decay factor: </a:t>
            </a:r>
          </a:p>
          <a:p>
            <a:endParaRPr lang="en-US" sz="2400" dirty="0"/>
          </a:p>
          <a:p>
            <a:r>
              <a:rPr lang="en-US" sz="2400" dirty="0" smtClean="0"/>
              <a:t>Growth or Decay rate: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993192" y="3381084"/>
            <a:ext cx="323954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Growth or decay: </a:t>
            </a:r>
          </a:p>
          <a:p>
            <a:endParaRPr lang="en-US" sz="2400" dirty="0"/>
          </a:p>
          <a:p>
            <a:r>
              <a:rPr lang="en-US" sz="2400" dirty="0" smtClean="0"/>
              <a:t>Initial Value:</a:t>
            </a:r>
          </a:p>
          <a:p>
            <a:endParaRPr lang="en-US" sz="2400" dirty="0" smtClean="0"/>
          </a:p>
          <a:p>
            <a:r>
              <a:rPr lang="en-US" sz="2400" dirty="0" smtClean="0"/>
              <a:t>Growth or Decay factor: </a:t>
            </a:r>
          </a:p>
          <a:p>
            <a:endParaRPr lang="en-US" sz="2400" dirty="0"/>
          </a:p>
          <a:p>
            <a:r>
              <a:rPr lang="en-US" sz="2400" dirty="0" smtClean="0"/>
              <a:t>Growth or Decay rate: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387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7806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6274" y="1280160"/>
                <a:ext cx="10753725" cy="414500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4000" i="1" smtClean="0">
                        <a:latin typeface="Cambria Math" panose="02040503050406030204" pitchFamily="18" charset="0"/>
                      </a:rPr>
                      <m:t>=9</m:t>
                    </m:r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</m:d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4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6274" y="1280160"/>
                <a:ext cx="10753725" cy="414500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657224" y="2517841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/>
              <a:t>Growth or decay: </a:t>
            </a:r>
          </a:p>
          <a:p>
            <a:endParaRPr lang="en-US" sz="3600" dirty="0"/>
          </a:p>
          <a:p>
            <a:r>
              <a:rPr lang="en-US" sz="3600" dirty="0"/>
              <a:t>Initial Value:</a:t>
            </a:r>
          </a:p>
          <a:p>
            <a:endParaRPr lang="en-US" sz="3600" dirty="0"/>
          </a:p>
          <a:p>
            <a:r>
              <a:rPr lang="en-US" sz="3600" dirty="0"/>
              <a:t>Growth or Decay factor: </a:t>
            </a:r>
          </a:p>
          <a:p>
            <a:endParaRPr lang="en-US" sz="3600" dirty="0"/>
          </a:p>
          <a:p>
            <a:r>
              <a:rPr lang="en-US" sz="3600" dirty="0"/>
              <a:t>Growth or Decay rate: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7171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591</TotalTime>
  <Words>135</Words>
  <Application>Microsoft Office PowerPoint</Application>
  <PresentationFormat>Widescreen</PresentationFormat>
  <Paragraphs>50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Metropolitan</vt:lpstr>
      <vt:lpstr>Microsoft Equation 3.0</vt:lpstr>
      <vt:lpstr>Warm – Up: Find the following</vt:lpstr>
      <vt:lpstr>Exponential Growth &amp; Decay</vt:lpstr>
      <vt:lpstr>Parts of an Exponential Function</vt:lpstr>
      <vt:lpstr>Examples:</vt:lpstr>
      <vt:lpstr>Example: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Exponential Growth &amp; Decay</dc:title>
  <dc:creator>Keyonna Sturdivant</dc:creator>
  <cp:lastModifiedBy>Allison Chapman</cp:lastModifiedBy>
  <cp:revision>14</cp:revision>
  <dcterms:created xsi:type="dcterms:W3CDTF">2016-02-08T09:02:19Z</dcterms:created>
  <dcterms:modified xsi:type="dcterms:W3CDTF">2017-04-11T19:25:36Z</dcterms:modified>
</cp:coreProperties>
</file>