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0"/>
  </p:handoutMasterIdLst>
  <p:sldIdLst>
    <p:sldId id="349" r:id="rId4"/>
    <p:sldId id="354" r:id="rId5"/>
    <p:sldId id="355" r:id="rId6"/>
    <p:sldId id="356" r:id="rId7"/>
    <p:sldId id="353" r:id="rId8"/>
    <p:sldId id="31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CCCC"/>
    <a:srgbClr val="CCFFFF"/>
    <a:srgbClr val="990033"/>
    <a:srgbClr val="FFCC00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0" autoAdjust="0"/>
    <p:restoredTop sz="90929"/>
  </p:normalViewPr>
  <p:slideViewPr>
    <p:cSldViewPr>
      <p:cViewPr varScale="1">
        <p:scale>
          <a:sx n="73" d="100"/>
          <a:sy n="73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8EED1-F465-4A14-A848-4A50F1BF0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1E1E-0155-4C6E-99AF-1DB9D035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799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60BB6-EF06-4C56-8E18-BFBA331D3A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lvl="0" indent="-514350">
              <a:buAutoNum type="arabicParenR"/>
            </a:pPr>
            <a:r>
              <a:rPr lang="en-US" dirty="0" smtClean="0"/>
              <a:t>Find </a:t>
            </a:r>
            <a:r>
              <a:rPr lang="en-US" dirty="0"/>
              <a:t>the Volume: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3200" dirty="0"/>
              <a:t>Triangular Pyramid Base Area = 15 m</a:t>
            </a:r>
            <a:r>
              <a:rPr lang="en-US" sz="3200" baseline="30000" dirty="0"/>
              <a:t>2</a:t>
            </a:r>
            <a:r>
              <a:rPr lang="en-US" sz="3200" dirty="0"/>
              <a:t> Height = 20 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Find the radius: 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76800" y="2590800"/>
            <a:ext cx="2590800" cy="4038600"/>
            <a:chOff x="7824" y="5844"/>
            <a:chExt cx="3036" cy="4029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93" t="41913" r="38461" b="10251"/>
            <a:stretch>
              <a:fillRect/>
            </a:stretch>
          </p:blipFill>
          <p:spPr bwMode="auto">
            <a:xfrm>
              <a:off x="7884" y="5844"/>
              <a:ext cx="2820" cy="4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824" y="6588"/>
              <a:ext cx="3036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651348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 – Volume of Pyramids &amp; Cones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1981200"/>
                <a:ext cx="3810000" cy="411480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2,083.3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2,660.9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8,960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33.3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33.5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 smtClean="0"/>
                  <a:t>1,272.3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1981200"/>
                <a:ext cx="3810000" cy="4114800"/>
              </a:xfrm>
              <a:blipFill>
                <a:blip r:embed="rId2"/>
                <a:stretch>
                  <a:fillRect l="-4320" t="-2222" b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505200" y="1981200"/>
                <a:ext cx="3810000" cy="411480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324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1005.3 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100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67,500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333.3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eriod" startAt="7"/>
                </a:pPr>
                <a:r>
                  <a:rPr lang="en-US" sz="3600" dirty="0" smtClean="0"/>
                  <a:t>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505200" y="1981200"/>
                <a:ext cx="3810000" cy="4114800"/>
              </a:xfrm>
              <a:blipFill>
                <a:blip r:embed="rId3"/>
                <a:stretch>
                  <a:fillRect l="-4320" t="-2222" b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705600" y="19812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z="3600" dirty="0" smtClean="0"/>
              <a:t>4 cm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3600" dirty="0" smtClean="0"/>
              <a:t>22.4 in 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3600" dirty="0" smtClean="0"/>
              <a:t>10 </a:t>
            </a:r>
            <a:r>
              <a:rPr lang="en-US" sz="3600" dirty="0" err="1" smtClean="0"/>
              <a:t>ft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01329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0"/>
            <a:ext cx="7772400" cy="533400"/>
          </a:xfrm>
        </p:spPr>
        <p:txBody>
          <a:bodyPr/>
          <a:lstStyle/>
          <a:p>
            <a:r>
              <a:rPr lang="en-US" sz="3200" dirty="0" smtClean="0"/>
              <a:t>Find the Volume of the following Pyramids 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09600"/>
            <a:ext cx="2642414" cy="2338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609600"/>
            <a:ext cx="2895600" cy="23879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0"/>
            <a:ext cx="3737429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76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7619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01018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4010186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square pyramid measuring 10 </a:t>
            </a:r>
            <a:r>
              <a:rPr lang="en-US" sz="2800" dirty="0" err="1"/>
              <a:t>yd</a:t>
            </a:r>
            <a:r>
              <a:rPr lang="en-US" sz="2800" dirty="0"/>
              <a:t> along each edge of the base with a height of 6 yd.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7937" y="401018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333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-1"/>
            <a:ext cx="7772400" cy="761999"/>
          </a:xfrm>
        </p:spPr>
        <p:txBody>
          <a:bodyPr/>
          <a:lstStyle/>
          <a:p>
            <a:r>
              <a:rPr lang="en-US" sz="3200" dirty="0" smtClean="0"/>
              <a:t>Find the Volume of the following Cones (Round to the nearest tenth)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7619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2672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  <a:r>
              <a:rPr lang="en-US" sz="2800" dirty="0"/>
              <a:t>A cone with radius 4 m and a height of 12 m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361" y="790412"/>
            <a:ext cx="2993491" cy="1987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645" y="938347"/>
            <a:ext cx="2738693" cy="2919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877491"/>
            <a:ext cx="3146104" cy="27693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76800" y="387749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682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48400" cy="1905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000" y="1752600"/>
            <a:ext cx="4055213" cy="37274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71800" y="5934670"/>
            <a:ext cx="6315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Ticket Out the Door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801973" y="190500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2) A </a:t>
            </a:r>
            <a:r>
              <a:rPr lang="en-US" sz="3600" dirty="0"/>
              <a:t>conical beaker has a radius of 3.9 inches and a height of 12.5 inches. Find the volume of the beaker</a:t>
            </a:r>
          </a:p>
        </p:txBody>
      </p:sp>
    </p:spTree>
    <p:extLst>
      <p:ext uri="{BB962C8B-B14F-4D97-AF65-F5344CB8AC3E}">
        <p14:creationId xmlns:p14="http://schemas.microsoft.com/office/powerpoint/2010/main" val="31833356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1066800" y="152400"/>
            <a:ext cx="67818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Homework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Worksheet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138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Black</vt:lpstr>
      <vt:lpstr>Cambria Math</vt:lpstr>
      <vt:lpstr>Times New Roman</vt:lpstr>
      <vt:lpstr>Default Design</vt:lpstr>
      <vt:lpstr>iRespondQuestionMaster</vt:lpstr>
      <vt:lpstr>iRespondGraphMaster</vt:lpstr>
      <vt:lpstr>Warm – Up </vt:lpstr>
      <vt:lpstr>Homework Answers – Volume of Pyramids &amp; Cones </vt:lpstr>
      <vt:lpstr>Find the Volume of the following Pyramids </vt:lpstr>
      <vt:lpstr>Find the Volume of the following Cones (Round to the nearest tenth) 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cee13931</dc:creator>
  <cp:lastModifiedBy>Allison Chapman</cp:lastModifiedBy>
  <cp:revision>81</cp:revision>
  <dcterms:created xsi:type="dcterms:W3CDTF">2003-05-01T12:19:48Z</dcterms:created>
  <dcterms:modified xsi:type="dcterms:W3CDTF">2016-11-01T14:14:22Z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