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3"/>
  </p:handoutMasterIdLst>
  <p:sldIdLst>
    <p:sldId id="352" r:id="rId4"/>
    <p:sldId id="347" r:id="rId5"/>
    <p:sldId id="290" r:id="rId6"/>
    <p:sldId id="354" r:id="rId7"/>
    <p:sldId id="355" r:id="rId8"/>
    <p:sldId id="353" r:id="rId9"/>
    <p:sldId id="356" r:id="rId10"/>
    <p:sldId id="357" r:id="rId11"/>
    <p:sldId id="3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CCCC"/>
    <a:srgbClr val="CCFFFF"/>
    <a:srgbClr val="990033"/>
    <a:srgbClr val="FFCC00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0" autoAdjust="0"/>
    <p:restoredTop sz="90929"/>
  </p:normalViewPr>
  <p:slideViewPr>
    <p:cSldViewPr>
      <p:cViewPr varScale="1">
        <p:scale>
          <a:sx n="73" d="100"/>
          <a:sy n="73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8EED1-F465-4A14-A848-4A50F1BF0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1E1E-0155-4C6E-99AF-1DB9D035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799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60BB6-EF06-4C56-8E18-BFBA331D3A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b="1" dirty="0" smtClean="0">
                <a:solidFill>
                  <a:srgbClr val="FF0000"/>
                </a:solidFill>
              </a:rPr>
              <a:t>volume </a:t>
            </a:r>
            <a:r>
              <a:rPr lang="en-US" dirty="0" smtClean="0"/>
              <a:t>of </a:t>
            </a:r>
            <a:r>
              <a:rPr lang="en-US" dirty="0" smtClean="0"/>
              <a:t>the  following figures: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99515"/>
            <a:ext cx="4099859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881" y="3259494"/>
            <a:ext cx="4322698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88312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38800" y="1752600"/>
                <a:ext cx="2667000" cy="4114800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113.10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1188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216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97.5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80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54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8800" y="1752600"/>
                <a:ext cx="2667000" cy="4114800"/>
              </a:xfrm>
              <a:blipFill>
                <a:blip r:embed="rId2"/>
                <a:stretch>
                  <a:fillRect l="-502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981200"/>
                <a:ext cx="41148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dirty="0" smtClean="0"/>
                  <a:t>672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 smtClean="0"/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dirty="0" smtClean="0"/>
                  <a:t>1250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dirty="0" smtClean="0"/>
                  <a:t>192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𝑦𝑑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dirty="0" smtClean="0"/>
                  <a:t>162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4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dirty="0" smtClean="0"/>
                  <a:t>248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81200"/>
                <a:ext cx="4114800" cy="3477875"/>
              </a:xfrm>
              <a:prstGeom prst="rect">
                <a:avLst/>
              </a:prstGeom>
              <a:blipFill>
                <a:blip r:embed="rId3"/>
                <a:stretch>
                  <a:fillRect l="-5333" t="-3327" b="-7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4235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7724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Volume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of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Prisms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Cylinders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38915" name="Picture 3" descr="fd0029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2050"/>
            <a:ext cx="24384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Working Backwards – Find the length of a Cube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cube has a volume of 3375 cubic units. </a:t>
            </a:r>
            <a:r>
              <a:rPr lang="en-US" b="1" i="1" dirty="0">
                <a:solidFill>
                  <a:srgbClr val="FF0000"/>
                </a:solidFill>
              </a:rPr>
              <a:t>Calculate the length </a:t>
            </a:r>
            <a:r>
              <a:rPr lang="en-US" dirty="0"/>
              <a:t>of one side of the cube.</a:t>
            </a:r>
          </a:p>
        </p:txBody>
      </p:sp>
    </p:spTree>
    <p:extLst>
      <p:ext uri="{BB962C8B-B14F-4D97-AF65-F5344CB8AC3E}">
        <p14:creationId xmlns:p14="http://schemas.microsoft.com/office/powerpoint/2010/main" val="116725730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Backwards –  Finding height of a Rectangular Prism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fish tank with a rectangular base has a volume of 3,360 cubic inches. The length and width of the tank are 14 inches and 12 inches, respectively. </a:t>
            </a:r>
            <a:r>
              <a:rPr lang="en-US" b="1" i="1" dirty="0">
                <a:solidFill>
                  <a:srgbClr val="FF0000"/>
                </a:solidFill>
              </a:rPr>
              <a:t>Find the height</a:t>
            </a:r>
            <a:r>
              <a:rPr lang="en-US" dirty="0"/>
              <a:t>, in inches, of the tank.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62793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Working Backwards – Finding height of a Cylinder 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FF0000"/>
                    </a:solidFill>
                  </a:rPr>
                  <a:t>Find the height </a:t>
                </a:r>
                <a:r>
                  <a:rPr lang="en-US" dirty="0" smtClean="0"/>
                  <a:t>of the cylinder if the volume is 314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and the radius is 5 inches.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39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262681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Working Backwards – Find the radius of a cylinder 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volume of a cylinder is 441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. The height of the cylinder is 9 in.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Calculate the radius</a:t>
                </a:r>
                <a:r>
                  <a:rPr lang="en-US" dirty="0"/>
                  <a:t> of the cylinder to the nearest tenth of a centimeter.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04" t="-2074" r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872169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volume of a cylinder is 794.3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. The height of the cylinder is 7 cm.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Calculate the radius</a:t>
                </a:r>
                <a:r>
                  <a:rPr lang="en-US" dirty="0"/>
                  <a:t> of the cylinder to the nearest tenth of a centimeter.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04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327141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Complete Lesson 12.3 (1 – 4) </a:t>
            </a:r>
          </a:p>
          <a:p>
            <a:r>
              <a:rPr lang="en-US" sz="4800" dirty="0" smtClean="0"/>
              <a:t>Complete Lesson 8.6 (1 – 8)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50797530"/>
      </p:ext>
    </p:extLst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163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Impact</vt:lpstr>
      <vt:lpstr>Times New Roman</vt:lpstr>
      <vt:lpstr>Default Design</vt:lpstr>
      <vt:lpstr>iRespondQuestionMaster</vt:lpstr>
      <vt:lpstr>iRespondGraphMaster</vt:lpstr>
      <vt:lpstr>Warm – Up </vt:lpstr>
      <vt:lpstr>Review Homework</vt:lpstr>
      <vt:lpstr>PowerPoint Presentation</vt:lpstr>
      <vt:lpstr>Working Backwards – Find the length of a Cube </vt:lpstr>
      <vt:lpstr>Working Backwards –  Finding height of a Rectangular Prism </vt:lpstr>
      <vt:lpstr>Working Backwards – Finding height of a Cylinder </vt:lpstr>
      <vt:lpstr>Working Backwards – Find the radius of a cylinder </vt:lpstr>
      <vt:lpstr>You Try!</vt:lpstr>
      <vt:lpstr>Homework 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cee13931</dc:creator>
  <cp:lastModifiedBy>Allison Chapman</cp:lastModifiedBy>
  <cp:revision>76</cp:revision>
  <dcterms:created xsi:type="dcterms:W3CDTF">2003-05-01T12:19:48Z</dcterms:created>
  <dcterms:modified xsi:type="dcterms:W3CDTF">2016-10-28T11:55:40Z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