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90" r:id="rId14"/>
    <p:sldId id="286" r:id="rId15"/>
    <p:sldId id="287" r:id="rId16"/>
    <p:sldId id="279" r:id="rId17"/>
    <p:sldId id="289" r:id="rId18"/>
    <p:sldId id="281" r:id="rId19"/>
    <p:sldId id="283" r:id="rId20"/>
    <p:sldId id="282" r:id="rId21"/>
    <p:sldId id="285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6EF62-A06F-4E22-B430-EF5FE52511B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4B69D3-5D0D-4160-85BE-A8A9C0FC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590800"/>
            <a:ext cx="8229600" cy="3069696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3600" b="1" dirty="0" smtClean="0"/>
              <a:t>1. Find the distance between the two points:</a:t>
            </a:r>
          </a:p>
          <a:p>
            <a:pPr marL="0" indent="0" algn="ctr">
              <a:buNone/>
            </a:pPr>
            <a:r>
              <a:rPr lang="en-US" sz="3600" b="1" dirty="0" smtClean="0"/>
              <a:t>(2, -3) (4, -5) 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742950" indent="-742950">
              <a:buAutoNum type="arabicPeriod"/>
            </a:pP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046" y="304800"/>
            <a:ext cx="8610600" cy="1338072"/>
          </a:xfrm>
        </p:spPr>
        <p:txBody>
          <a:bodyPr/>
          <a:lstStyle/>
          <a:p>
            <a:r>
              <a:rPr lang="en-US" b="1" dirty="0" smtClean="0"/>
              <a:t>Warm up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02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Given the midpt and one endpt, find the other endpt.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371600"/>
            <a:ext cx="441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9.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Midpt (-4, 6)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Endpt (2, 1)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0" y="25146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(-10, 11)</a:t>
            </a:r>
          </a:p>
        </p:txBody>
      </p:sp>
    </p:spTree>
    <p:extLst>
      <p:ext uri="{BB962C8B-B14F-4D97-AF65-F5344CB8AC3E}">
        <p14:creationId xmlns:p14="http://schemas.microsoft.com/office/powerpoint/2010/main" val="27253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Find the </a:t>
            </a:r>
            <a:r>
              <a:rPr lang="en-US" sz="3200" b="1" dirty="0" smtClean="0"/>
              <a:t>midpoint between </a:t>
            </a:r>
            <a:r>
              <a:rPr lang="en-US" sz="3200" b="1" dirty="0"/>
              <a:t>the two points:</a:t>
            </a:r>
          </a:p>
          <a:p>
            <a:pPr marL="0" indent="0" algn="ctr">
              <a:buNone/>
            </a:pPr>
            <a:r>
              <a:rPr lang="en-US" sz="3200" b="1" dirty="0"/>
              <a:t>(2, -3) (4, -5)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14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676400"/>
            <a:ext cx="3551767" cy="48006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(1, -1)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(-1, 1)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(4, 1)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(-1, -3)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(1, 12) 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(-2, 7)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(3/2, -1)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</a:t>
            </a:r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65073" y="2491650"/>
            <a:ext cx="38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en-US" sz="4000" dirty="0" smtClean="0"/>
              <a:t>(-10, 11)</a:t>
            </a:r>
          </a:p>
          <a:p>
            <a:pPr marL="342900" indent="-342900">
              <a:buFont typeface="+mj-lt"/>
              <a:buAutoNum type="arabicPeriod" startAt="8"/>
            </a:pPr>
            <a:endParaRPr lang="en-US" sz="4000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en-US" sz="4000" dirty="0" smtClean="0"/>
              <a:t>(-2, 8)</a:t>
            </a:r>
          </a:p>
          <a:p>
            <a:pPr marL="342900" indent="-342900">
              <a:buFont typeface="+mj-lt"/>
              <a:buAutoNum type="arabicPeriod" startAt="8"/>
            </a:pPr>
            <a:endParaRPr lang="en-US" sz="4000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en-US" sz="4000" dirty="0" smtClean="0"/>
              <a:t>(-2, 9)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491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0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Classwork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2590800"/>
          </a:xfrm>
        </p:spPr>
        <p:txBody>
          <a:bodyPr/>
          <a:lstStyle/>
          <a:p>
            <a:pPr eaLnBrk="1" hangingPunct="1"/>
            <a:r>
              <a:rPr lang="en-US" sz="6400" dirty="0" smtClean="0"/>
              <a:t>Midpoint Worksheet</a:t>
            </a:r>
          </a:p>
        </p:txBody>
      </p:sp>
    </p:spTree>
    <p:extLst>
      <p:ext uri="{BB962C8B-B14F-4D97-AF65-F5344CB8AC3E}">
        <p14:creationId xmlns:p14="http://schemas.microsoft.com/office/powerpoint/2010/main" val="31921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Find the coordinates of the </a:t>
            </a:r>
            <a:r>
              <a:rPr lang="en-US" sz="3600" b="1" u="sng" dirty="0"/>
              <a:t>other endpoint</a:t>
            </a:r>
            <a:r>
              <a:rPr lang="en-US" sz="3600" dirty="0"/>
              <a:t> of a segment with an endpoint of (-2, 2) and a midpoint (8, 3).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6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Partition – 1 Dimension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544286" y="2967335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A is at </a:t>
            </a:r>
            <a:r>
              <a:rPr lang="en-US" sz="2400" dirty="0" smtClean="0"/>
              <a:t>1, </a:t>
            </a:r>
            <a:r>
              <a:rPr lang="en-US" sz="2400" dirty="0"/>
              <a:t>and B is at </a:t>
            </a:r>
            <a:r>
              <a:rPr lang="en-US" sz="2400" dirty="0" smtClean="0"/>
              <a:t>7.</a:t>
            </a:r>
          </a:p>
          <a:p>
            <a:pPr lvl="0"/>
            <a:r>
              <a:rPr lang="en-US" sz="2400" dirty="0" smtClean="0"/>
              <a:t>Find </a:t>
            </a:r>
            <a:r>
              <a:rPr lang="en-US" sz="2400" dirty="0"/>
              <a:t>the point, T, so that T partitions A to B in a 2:1 ratio.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7467600" cy="115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Partition – 1 Dimension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36600" y="2967334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 </a:t>
            </a:r>
            <a:r>
              <a:rPr lang="en-US" sz="2400" dirty="0"/>
              <a:t>is at </a:t>
            </a:r>
            <a:r>
              <a:rPr lang="en-US" sz="2400" dirty="0" smtClean="0"/>
              <a:t>-6 </a:t>
            </a:r>
            <a:r>
              <a:rPr lang="en-US" sz="2400" dirty="0"/>
              <a:t>and B is at 4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Find </a:t>
            </a:r>
            <a:r>
              <a:rPr lang="en-US" sz="2400" dirty="0"/>
              <a:t>the point, T, so that T is A to B in a 2:3 ratio.</a:t>
            </a:r>
          </a:p>
          <a:p>
            <a:pPr lvl="0"/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7467600" cy="115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Partition Line Segments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 Dimension)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51697"/>
              </p:ext>
            </p:extLst>
          </p:nvPr>
        </p:nvGraphicFramePr>
        <p:xfrm>
          <a:off x="641350" y="3644900"/>
          <a:ext cx="78613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3" imgW="2019240" imgH="457200" progId="">
                  <p:embed/>
                </p:oleObj>
              </mc:Choice>
              <mc:Fallback>
                <p:oleObj name="Equation" r:id="rId3" imgW="2019240" imgH="4572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3644900"/>
                        <a:ext cx="786130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1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– </a:t>
            </a:r>
            <a:r>
              <a:rPr lang="en-US" dirty="0" smtClean="0"/>
              <a:t>2 </a:t>
            </a:r>
            <a:r>
              <a:rPr lang="en-US" dirty="0"/>
              <a:t>Dimension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Find the Coordinates of T that partitions A(2,3) to B(5,9) in a 1:2 ratio.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Midpoint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8001000" cy="3810000"/>
          </a:xfrm>
          <a:solidFill>
            <a:schemeClr val="bg1">
              <a:lumMod val="50000"/>
            </a:schemeClr>
          </a:solidFill>
          <a:ln w="76200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Given 2 ordered pairs, it’s the</a:t>
            </a:r>
          </a:p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AVG of the x’s and </a:t>
            </a:r>
          </a:p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AVG of the y’s.</a:t>
            </a:r>
          </a:p>
        </p:txBody>
      </p:sp>
    </p:spTree>
    <p:extLst>
      <p:ext uri="{BB962C8B-B14F-4D97-AF65-F5344CB8AC3E}">
        <p14:creationId xmlns:p14="http://schemas.microsoft.com/office/powerpoint/2010/main" val="39131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0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Homework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14600"/>
            <a:ext cx="7696200" cy="2743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6000" dirty="0" smtClean="0"/>
              <a:t>Partitioning Segments Worksheet</a:t>
            </a:r>
          </a:p>
        </p:txBody>
      </p:sp>
    </p:spTree>
    <p:extLst>
      <p:ext uri="{BB962C8B-B14F-4D97-AF65-F5344CB8AC3E}">
        <p14:creationId xmlns:p14="http://schemas.microsoft.com/office/powerpoint/2010/main" val="14596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chemeClr val="bg1"/>
                </a:solidFill>
              </a:rPr>
              <a:t>Midpoint Formula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338492"/>
              </p:ext>
            </p:extLst>
          </p:nvPr>
        </p:nvGraphicFramePr>
        <p:xfrm>
          <a:off x="685800" y="2514600"/>
          <a:ext cx="77724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3" imgW="1117600" imgH="431800" progId="">
                  <p:embed/>
                </p:oleObj>
              </mc:Choice>
              <mc:Fallback>
                <p:oleObj name="Equation" r:id="rId3" imgW="1117600" imgH="4318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7772400" cy="291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5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midpoint.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5334000" cy="3657600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4000" b="1" dirty="0" smtClean="0"/>
              <a:t>1.  (3, 7) and (-2, 4)</a:t>
            </a:r>
          </a:p>
          <a:p>
            <a:pPr marL="609600" indent="-609600" eaLnBrk="1" hangingPunct="1">
              <a:buFontTx/>
              <a:buNone/>
            </a:pPr>
            <a:endParaRPr lang="en-US" sz="4000" b="1" dirty="0" smtClean="0"/>
          </a:p>
          <a:p>
            <a:pPr marL="609600" indent="-609600" eaLnBrk="1" hangingPunct="1">
              <a:buFontTx/>
              <a:buNone/>
            </a:pPr>
            <a:endParaRPr lang="en-US" sz="4000" b="1" dirty="0" smtClean="0"/>
          </a:p>
          <a:p>
            <a:pPr marL="609600" indent="-609600" eaLnBrk="1" hangingPunct="1">
              <a:buFontTx/>
              <a:buNone/>
            </a:pPr>
            <a:endParaRPr lang="en-US" sz="4000" b="1" dirty="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4000" b="1" dirty="0" smtClean="0"/>
              <a:t>(5, -2) and (6, 14)</a:t>
            </a:r>
          </a:p>
          <a:p>
            <a:pPr marL="609600" indent="-609600" eaLnBrk="1" hangingPunct="1">
              <a:buFontTx/>
              <a:buNone/>
            </a:pPr>
            <a:endParaRPr lang="en-US" sz="4000" b="1" dirty="0" smtClean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257800" y="25908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(.5, 5.5)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0" y="49530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(5.5, 6)</a:t>
            </a:r>
          </a:p>
        </p:txBody>
      </p:sp>
    </p:spTree>
    <p:extLst>
      <p:ext uri="{BB962C8B-B14F-4D97-AF65-F5344CB8AC3E}">
        <p14:creationId xmlns:p14="http://schemas.microsoft.com/office/powerpoint/2010/main" val="38654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midpoint.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5562600" cy="3962400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z="4000" b="1" dirty="0" smtClean="0"/>
              <a:t>(3, -9) and (14, 16)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en-US" sz="4000" b="1" dirty="0" smtClean="0"/>
          </a:p>
          <a:p>
            <a:pPr marL="609600" indent="-609600" eaLnBrk="1" hangingPunct="1">
              <a:buFontTx/>
              <a:buAutoNum type="arabicPeriod" startAt="3"/>
            </a:pPr>
            <a:endParaRPr lang="en-US" sz="4000" b="1" dirty="0" smtClean="0"/>
          </a:p>
          <a:p>
            <a:pPr marL="609600" indent="-609600" eaLnBrk="1" hangingPunct="1">
              <a:buFontTx/>
              <a:buAutoNum type="arabicPeriod" startAt="3"/>
            </a:pPr>
            <a:endParaRPr lang="en-US" sz="4000" b="1" dirty="0" smtClean="0"/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4000" b="1" dirty="0" smtClean="0"/>
              <a:t>(12, 17) and (-7, 9)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29718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(8.5, 3.5)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257800" y="53340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(2.5, 13)</a:t>
            </a:r>
          </a:p>
        </p:txBody>
      </p:sp>
    </p:spTree>
    <p:extLst>
      <p:ext uri="{BB962C8B-B14F-4D97-AF65-F5344CB8AC3E}">
        <p14:creationId xmlns:p14="http://schemas.microsoft.com/office/powerpoint/2010/main" val="385818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the midpoint.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1752600" cy="129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5. 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257800" y="28956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(2, 3)</a:t>
            </a:r>
          </a:p>
        </p:txBody>
      </p:sp>
      <p:pic>
        <p:nvPicPr>
          <p:cNvPr id="31749" name="Picture 7" descr="[imag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" t="2817" r="2817" b="2817"/>
          <a:stretch>
            <a:fillRect/>
          </a:stretch>
        </p:blipFill>
        <p:spPr bwMode="auto">
          <a:xfrm>
            <a:off x="76200" y="1600200"/>
            <a:ext cx="51800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the midpoint.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1752600" cy="129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6. 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257800" y="31242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(1.5, 4)</a:t>
            </a:r>
          </a:p>
        </p:txBody>
      </p:sp>
      <p:pic>
        <p:nvPicPr>
          <p:cNvPr id="32773" name="Picture 7" descr="[imag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3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Given the midpt and one endpt, find the other endpt.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0" y="1524000"/>
            <a:ext cx="441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7.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Midpt (3, -6)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Endpt (7, -3)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562600" y="2596662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(-1, -9)</a:t>
            </a:r>
          </a:p>
        </p:txBody>
      </p:sp>
    </p:spTree>
    <p:extLst>
      <p:ext uri="{BB962C8B-B14F-4D97-AF65-F5344CB8AC3E}">
        <p14:creationId xmlns:p14="http://schemas.microsoft.com/office/powerpoint/2010/main" val="42328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Given the midpt and one endpt, find the other endpt.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371600"/>
            <a:ext cx="441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8.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Midpt (-1, 2)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Endpt (3, 0)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62600" y="25146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(-5, 4)</a:t>
            </a:r>
          </a:p>
        </p:txBody>
      </p:sp>
    </p:spTree>
    <p:extLst>
      <p:ext uri="{BB962C8B-B14F-4D97-AF65-F5344CB8AC3E}">
        <p14:creationId xmlns:p14="http://schemas.microsoft.com/office/powerpoint/2010/main" val="369001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655</TotalTime>
  <Words>444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Century Gothic</vt:lpstr>
      <vt:lpstr>Symbol</vt:lpstr>
      <vt:lpstr>Waveform</vt:lpstr>
      <vt:lpstr>iRespondGraphMaster</vt:lpstr>
      <vt:lpstr>iRespondQuestionMaster</vt:lpstr>
      <vt:lpstr>Equation</vt:lpstr>
      <vt:lpstr>Warm up </vt:lpstr>
      <vt:lpstr>Midpoint</vt:lpstr>
      <vt:lpstr>Midpoint Formula</vt:lpstr>
      <vt:lpstr>Find the midpoint.</vt:lpstr>
      <vt:lpstr>Find the midpoint.</vt:lpstr>
      <vt:lpstr>Find the midpoint.</vt:lpstr>
      <vt:lpstr>Find the midpoint.</vt:lpstr>
      <vt:lpstr>Given the midpt and one endpt, find the other endpt.</vt:lpstr>
      <vt:lpstr>Given the midpt and one endpt, find the other endpt.</vt:lpstr>
      <vt:lpstr>Given the midpt and one endpt, find the other endpt.</vt:lpstr>
      <vt:lpstr>Homework </vt:lpstr>
      <vt:lpstr>Warm – Up </vt:lpstr>
      <vt:lpstr>Classwork Answers </vt:lpstr>
      <vt:lpstr>Classwork</vt:lpstr>
      <vt:lpstr>Warm – Up </vt:lpstr>
      <vt:lpstr>Partition – 1 Dimension</vt:lpstr>
      <vt:lpstr>Partition – 1 Dimension</vt:lpstr>
      <vt:lpstr>Partition Line Segments (2 Dimension)</vt:lpstr>
      <vt:lpstr>Partition – 2 Dimension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midpoing</dc:title>
  <dc:creator>Emily Freeman</dc:creator>
  <cp:lastModifiedBy>Allison Chapman</cp:lastModifiedBy>
  <cp:revision>37</cp:revision>
  <dcterms:created xsi:type="dcterms:W3CDTF">2012-06-18T01:17:16Z</dcterms:created>
  <dcterms:modified xsi:type="dcterms:W3CDTF">2016-09-20T12:27:56Z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